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491" y="1828800"/>
            <a:ext cx="8231744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490" y="4800600"/>
            <a:ext cx="8231744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6173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46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794" y="381001"/>
            <a:ext cx="1524398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809" y="381001"/>
            <a:ext cx="7393324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17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0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891" y="2514600"/>
            <a:ext cx="8694663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491" y="5410201"/>
            <a:ext cx="8689596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05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5174" y="1905001"/>
            <a:ext cx="442075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806" y="1905001"/>
            <a:ext cx="4420751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71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08" y="1905000"/>
            <a:ext cx="441770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808" y="2743201"/>
            <a:ext cx="441770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1489" y="1905000"/>
            <a:ext cx="441770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1489" y="2743201"/>
            <a:ext cx="441770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02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57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155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879" y="1905000"/>
            <a:ext cx="3597544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491" y="4648200"/>
            <a:ext cx="3582332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2704" y="685800"/>
            <a:ext cx="6402467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38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879" y="1905000"/>
            <a:ext cx="3597544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491" y="4648200"/>
            <a:ext cx="3582332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2704" y="685800"/>
            <a:ext cx="6402466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95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10" y="381000"/>
            <a:ext cx="9146383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1904999"/>
            <a:ext cx="9136770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810" y="6400800"/>
            <a:ext cx="6554906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8565" y="6400800"/>
            <a:ext cx="1449767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5/20/2022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772" y="6400800"/>
            <a:ext cx="83841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0135" y="76200"/>
            <a:ext cx="1247233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3675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C0460-4842-F99E-3D40-796BFABC2D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Fox+ and ASCENT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3E942-2377-9582-EA2F-20C09BBED5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2022 Hamvention</a:t>
            </a:r>
          </a:p>
        </p:txBody>
      </p:sp>
    </p:spTree>
    <p:extLst>
      <p:ext uri="{BB962C8B-B14F-4D97-AF65-F5344CB8AC3E}">
        <p14:creationId xmlns:p14="http://schemas.microsoft.com/office/powerpoint/2010/main" val="41440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C758-DF31-5845-9EA5-A7204E60A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Fox+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D402B-F92E-7FB2-01E0-2AD6DB30A8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Vision</a:t>
            </a:r>
          </a:p>
          <a:p>
            <a:pPr lvl="1"/>
            <a:r>
              <a:rPr lang="en-US" dirty="0"/>
              <a:t>Building on Fox</a:t>
            </a:r>
          </a:p>
          <a:p>
            <a:pPr lvl="1"/>
            <a:r>
              <a:rPr lang="en-US" dirty="0"/>
              <a:t>LEO</a:t>
            </a:r>
          </a:p>
          <a:p>
            <a:pPr lvl="1"/>
            <a:r>
              <a:rPr lang="en-US" dirty="0"/>
              <a:t>1U+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Increasing Size</a:t>
            </a:r>
          </a:p>
          <a:p>
            <a:pPr lvl="1"/>
            <a:r>
              <a:rPr lang="en-US" dirty="0"/>
              <a:t>FM+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Increasing Capability</a:t>
            </a:r>
          </a:p>
          <a:p>
            <a:pPr lvl="1"/>
            <a:r>
              <a:rPr lang="en-US" dirty="0"/>
              <a:t>Open Source and Open Access</a:t>
            </a:r>
          </a:p>
          <a:p>
            <a:pPr lvl="1"/>
            <a:r>
              <a:rPr lang="en-US" dirty="0"/>
              <a:t>Early Work</a:t>
            </a:r>
          </a:p>
          <a:p>
            <a:pPr lvl="2"/>
            <a:r>
              <a:rPr lang="en-US" dirty="0"/>
              <a:t>Systems Engineering</a:t>
            </a:r>
          </a:p>
          <a:p>
            <a:pPr lvl="2"/>
            <a:r>
              <a:rPr lang="en-US" dirty="0"/>
              <a:t>RF</a:t>
            </a:r>
          </a:p>
          <a:p>
            <a:pPr lvl="2"/>
            <a:r>
              <a:rPr lang="en-US" dirty="0"/>
              <a:t>Structure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C23C30-ACD4-0875-D821-2B3B5D7784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Shared with Golf</a:t>
            </a:r>
          </a:p>
          <a:p>
            <a:pPr lvl="1"/>
            <a:r>
              <a:rPr lang="en-US" dirty="0"/>
              <a:t>Power System</a:t>
            </a:r>
          </a:p>
          <a:p>
            <a:pPr lvl="1"/>
            <a:r>
              <a:rPr lang="en-US" dirty="0"/>
              <a:t>RF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7CB66D-75D2-9F5B-AD30-555E2016A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2910" y="3204838"/>
            <a:ext cx="4533529" cy="340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11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A4F74C-6EA3-81A8-3757-15730293A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733425"/>
            <a:ext cx="4953000" cy="27860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463349-1A0D-496B-D62F-4B92E9E49793}"/>
              </a:ext>
            </a:extLst>
          </p:cNvPr>
          <p:cNvSpPr txBox="1"/>
          <p:nvPr/>
        </p:nvSpPr>
        <p:spPr>
          <a:xfrm>
            <a:off x="994299" y="3586578"/>
            <a:ext cx="364872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https://www.crowdsupply.com/cariboulabs/cariboulite-rpi-hat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71F486-594D-B163-6529-A6C251445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323" y="2199638"/>
            <a:ext cx="5791702" cy="40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57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00E53-298D-7309-BF9A-F6312076F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8FAA-1B2F-D37C-4102-0859DAC84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Reaction Wheels</a:t>
            </a:r>
          </a:p>
          <a:p>
            <a:pPr lvl="1"/>
            <a:r>
              <a:rPr lang="en-US" dirty="0"/>
              <a:t>Engineering</a:t>
            </a:r>
          </a:p>
          <a:p>
            <a:pPr lvl="1"/>
            <a:r>
              <a:rPr lang="en-US" dirty="0"/>
              <a:t>Vibration Test</a:t>
            </a:r>
          </a:p>
          <a:p>
            <a:r>
              <a:rPr lang="en-US" dirty="0"/>
              <a:t>Deployable Solar Panels</a:t>
            </a:r>
          </a:p>
          <a:p>
            <a:pPr lvl="1"/>
            <a:r>
              <a:rPr lang="en-US" dirty="0"/>
              <a:t>ARDC Grant</a:t>
            </a:r>
          </a:p>
          <a:p>
            <a:r>
              <a:rPr lang="en-US" dirty="0"/>
              <a:t>Open Source and Open Access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D7BCCF-C929-1CBA-6D65-C0031D284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849" y="1228725"/>
            <a:ext cx="5689601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44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3BEBB-FFC8-A505-CD0C-27BD1C223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Volunteers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F5D71-A764-4291-1D5C-579A15B6D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Mechanical Engineering</a:t>
            </a:r>
          </a:p>
          <a:p>
            <a:r>
              <a:rPr lang="en-US" dirty="0"/>
              <a:t>RF Engineering</a:t>
            </a:r>
          </a:p>
          <a:p>
            <a:r>
              <a:rPr lang="en-US" dirty="0"/>
              <a:t>Flight Software Engineering</a:t>
            </a:r>
          </a:p>
          <a:p>
            <a:r>
              <a:rPr lang="en-US" dirty="0"/>
              <a:t>Stop by the Booth</a:t>
            </a:r>
          </a:p>
        </p:txBody>
      </p:sp>
    </p:spTree>
    <p:extLst>
      <p:ext uri="{BB962C8B-B14F-4D97-AF65-F5344CB8AC3E}">
        <p14:creationId xmlns:p14="http://schemas.microsoft.com/office/powerpoint/2010/main" val="525847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MSAT Engineering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MSAT Engineering" id="{4C7070E0-F414-419F-806F-A11D22FE29E6}" vid="{72E4E640-E125-4AB8-B085-640BCF476F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AMSAT Engineering</Template>
  <TotalTime>32</TotalTime>
  <Words>80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Corbel</vt:lpstr>
      <vt:lpstr>AMSAT Engineering</vt:lpstr>
      <vt:lpstr>Fox+ and ASCENT</vt:lpstr>
      <vt:lpstr>Fox+</vt:lpstr>
      <vt:lpstr>PowerPoint Presentation</vt:lpstr>
      <vt:lpstr>ASCENT</vt:lpstr>
      <vt:lpstr>Engineering Volunteers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Brandenburg</dc:creator>
  <cp:lastModifiedBy>Jonathan Brandenburg</cp:lastModifiedBy>
  <cp:revision>5</cp:revision>
  <dcterms:created xsi:type="dcterms:W3CDTF">2022-05-16T12:23:38Z</dcterms:created>
  <dcterms:modified xsi:type="dcterms:W3CDTF">2022-05-20T17:54:59Z</dcterms:modified>
</cp:coreProperties>
</file>

<file path=docProps/thumbnail.jpeg>
</file>